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90" r:id="rId7"/>
    <p:sldId id="291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92" r:id="rId22"/>
    <p:sldId id="274" r:id="rId23"/>
    <p:sldId id="275" r:id="rId24"/>
    <p:sldId id="276" r:id="rId25"/>
    <p:sldId id="293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 Single 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383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219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514350"/>
            <a:ext cx="6629400" cy="4191000"/>
          </a:xfrm>
        </p:spPr>
        <p:txBody>
          <a:bodyPr anchor="ctr">
            <a:normAutofit/>
          </a:bodyPr>
          <a:lstStyle>
            <a:lvl1pPr marL="0" indent="0" algn="l">
              <a:lnSpc>
                <a:spcPts val="3500"/>
              </a:lnSpc>
              <a:spcBef>
                <a:spcPts val="0"/>
              </a:spcBef>
              <a:spcAft>
                <a:spcPts val="800"/>
              </a:spcAft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8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5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5FB806-620C-41DC-8A6D-47C651FA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Commission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AF44A1-5D6D-4A03-BC81-E7F984404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28:18–20</a:t>
            </a:r>
          </a:p>
        </p:txBody>
      </p:sp>
    </p:spTree>
    <p:extLst>
      <p:ext uri="{BB962C8B-B14F-4D97-AF65-F5344CB8AC3E}">
        <p14:creationId xmlns:p14="http://schemas.microsoft.com/office/powerpoint/2010/main" val="880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189DFA-A49E-4D58-90BA-6CFEAD07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any part of the world where Jesus does not have authority? </a:t>
            </a:r>
          </a:p>
          <a:p>
            <a:endParaRPr lang="en-US" dirty="0"/>
          </a:p>
          <a:p>
            <a:r>
              <a:rPr lang="en-US" dirty="0"/>
              <a:t>Will we ever be in a place where we have no right to preach about Jesus? </a:t>
            </a:r>
          </a:p>
        </p:txBody>
      </p:sp>
    </p:spTree>
    <p:extLst>
      <p:ext uri="{BB962C8B-B14F-4D97-AF65-F5344CB8AC3E}">
        <p14:creationId xmlns:p14="http://schemas.microsoft.com/office/powerpoint/2010/main" val="24101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189DFA-A49E-4D58-90BA-6CFEAD07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ways Jesus’ worldwide authority could change the way you view your mission in the world?</a:t>
            </a:r>
          </a:p>
        </p:txBody>
      </p:sp>
    </p:spTree>
    <p:extLst>
      <p:ext uri="{BB962C8B-B14F-4D97-AF65-F5344CB8AC3E}">
        <p14:creationId xmlns:p14="http://schemas.microsoft.com/office/powerpoint/2010/main" val="37789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189DFA-A49E-4D58-90BA-6CFEAD07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ways you can teach? </a:t>
            </a:r>
          </a:p>
          <a:p>
            <a:endParaRPr lang="en-US" dirty="0"/>
          </a:p>
          <a:p>
            <a:r>
              <a:rPr lang="en-US" dirty="0"/>
              <a:t>Who are some young believers that God has placed in your life that you could teach?</a:t>
            </a:r>
          </a:p>
        </p:txBody>
      </p:sp>
    </p:spTree>
    <p:extLst>
      <p:ext uri="{BB962C8B-B14F-4D97-AF65-F5344CB8AC3E}">
        <p14:creationId xmlns:p14="http://schemas.microsoft.com/office/powerpoint/2010/main" val="57726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5FB806-620C-41DC-8A6D-47C651FA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Commandments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900DF-E888-443B-A787-9DBFAE6C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22:34–40</a:t>
            </a:r>
          </a:p>
        </p:txBody>
      </p:sp>
    </p:spTree>
    <p:extLst>
      <p:ext uri="{BB962C8B-B14F-4D97-AF65-F5344CB8AC3E}">
        <p14:creationId xmlns:p14="http://schemas.microsoft.com/office/powerpoint/2010/main" val="38240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189DFA-A49E-4D58-90BA-6CFEAD07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commands that you think the Pharisees might have considered the greatest commandment? </a:t>
            </a:r>
          </a:p>
          <a:p>
            <a:endParaRPr lang="en-US" dirty="0"/>
          </a:p>
          <a:p>
            <a:r>
              <a:rPr lang="en-US" dirty="0"/>
              <a:t>What makes you think this?</a:t>
            </a:r>
          </a:p>
        </p:txBody>
      </p:sp>
    </p:spTree>
    <p:extLst>
      <p:ext uri="{BB962C8B-B14F-4D97-AF65-F5344CB8AC3E}">
        <p14:creationId xmlns:p14="http://schemas.microsoft.com/office/powerpoint/2010/main" val="29472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2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517F-08B5-4839-92B7-F50D827E7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Holding the Ropes:</a:t>
            </a:r>
            <a:br>
              <a:rPr lang="en-US" sz="6000" dirty="0"/>
            </a:br>
            <a:r>
              <a:rPr lang="en-US" sz="6000" dirty="0"/>
              <a:t>The Importance of Prayer in 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C0BC4-D1A3-4AE7-AB52-EE9D3214D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413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5FB806-620C-41DC-8A6D-47C651FA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Prayed for Missions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900DF-E888-443B-A787-9DBFAE6C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Luke 10:1–4</a:t>
            </a:r>
          </a:p>
          <a:p>
            <a:r>
              <a:rPr lang="en-US" dirty="0"/>
              <a:t>John 17:18–21</a:t>
            </a:r>
          </a:p>
        </p:txBody>
      </p:sp>
    </p:spTree>
    <p:extLst>
      <p:ext uri="{BB962C8B-B14F-4D97-AF65-F5344CB8AC3E}">
        <p14:creationId xmlns:p14="http://schemas.microsoft.com/office/powerpoint/2010/main" val="222434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5FB806-620C-41DC-8A6D-47C651FA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Prayer and the Missionary Work of Paul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9900DF-E888-443B-A787-9DBFAE6C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13:1–3</a:t>
            </a:r>
          </a:p>
          <a:p>
            <a:r>
              <a:rPr lang="en-US" dirty="0"/>
              <a:t>Ephesians 6:18–20</a:t>
            </a:r>
          </a:p>
        </p:txBody>
      </p:sp>
    </p:spTree>
    <p:extLst>
      <p:ext uri="{BB962C8B-B14F-4D97-AF65-F5344CB8AC3E}">
        <p14:creationId xmlns:p14="http://schemas.microsoft.com/office/powerpoint/2010/main" val="35001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43F1-3199-4CA6-90EC-93467465B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Missionary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66A8A-A9AC-4D56-B7B2-3EA2CB22B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060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5FB806-620C-41DC-8A6D-47C651FA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Pray for Missions?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F07D-1F2F-4991-89FC-3147C648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That God would send out laborers</a:t>
            </a:r>
          </a:p>
          <a:p>
            <a:r>
              <a:rPr lang="en-US" dirty="0"/>
              <a:t>That God would provide for those already on the field</a:t>
            </a:r>
          </a:p>
        </p:txBody>
      </p:sp>
    </p:spTree>
    <p:extLst>
      <p:ext uri="{BB962C8B-B14F-4D97-AF65-F5344CB8AC3E}">
        <p14:creationId xmlns:p14="http://schemas.microsoft.com/office/powerpoint/2010/main" val="222575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5FB806-620C-41DC-8A6D-47C651FA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Pray for Missions?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5F07D-1F2F-4991-89FC-3147C648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That God would protect and empower national believers</a:t>
            </a:r>
          </a:p>
          <a:p>
            <a:r>
              <a:rPr lang="en-US" dirty="0"/>
              <a:t>That God would open new doors to the gospel</a:t>
            </a:r>
          </a:p>
        </p:txBody>
      </p:sp>
    </p:spTree>
    <p:extLst>
      <p:ext uri="{BB962C8B-B14F-4D97-AF65-F5344CB8AC3E}">
        <p14:creationId xmlns:p14="http://schemas.microsoft.com/office/powerpoint/2010/main" val="1499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51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517F-08B5-4839-92B7-F50D827E7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Investing in Eternity:</a:t>
            </a:r>
            <a:br>
              <a:rPr lang="en-US" sz="6600" dirty="0"/>
            </a:br>
            <a:r>
              <a:rPr lang="en-US" sz="6600" dirty="0"/>
              <a:t>Giving to Missions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C0BC4-D1A3-4AE7-AB52-EE9D3214D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6142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495F5-3295-4721-8BC9-9A530B27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Is Part of God’s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D04F5-618C-444E-B549-8F70DE8E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Philippians 4:10–16</a:t>
            </a:r>
          </a:p>
        </p:txBody>
      </p:sp>
    </p:spTree>
    <p:extLst>
      <p:ext uri="{BB962C8B-B14F-4D97-AF65-F5344CB8AC3E}">
        <p14:creationId xmlns:p14="http://schemas.microsoft.com/office/powerpoint/2010/main" val="28568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78FC4-38B0-4636-96AD-3E88F1470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God chooses to use many individuals and churches to support His ministers?</a:t>
            </a:r>
          </a:p>
        </p:txBody>
      </p:sp>
    </p:spTree>
    <p:extLst>
      <p:ext uri="{BB962C8B-B14F-4D97-AF65-F5344CB8AC3E}">
        <p14:creationId xmlns:p14="http://schemas.microsoft.com/office/powerpoint/2010/main" val="26821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495F5-3295-4721-8BC9-9A530B27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Is an Act of Worship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D04F5-618C-444E-B549-8F70DE8E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Philippians 4:17–18</a:t>
            </a:r>
          </a:p>
        </p:txBody>
      </p:sp>
    </p:spTree>
    <p:extLst>
      <p:ext uri="{BB962C8B-B14F-4D97-AF65-F5344CB8AC3E}">
        <p14:creationId xmlns:p14="http://schemas.microsoft.com/office/powerpoint/2010/main" val="20684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495F5-3295-4721-8BC9-9A530B27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Never </a:t>
            </a:r>
            <a:r>
              <a:rPr lang="en-US" dirty="0" err="1"/>
              <a:t>Outgive</a:t>
            </a:r>
            <a:r>
              <a:rPr lang="en-US" dirty="0"/>
              <a:t> God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D04F5-618C-444E-B549-8F70DE8E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Philippians 4:19</a:t>
            </a:r>
          </a:p>
          <a:p>
            <a:r>
              <a:rPr lang="en-US" dirty="0"/>
              <a:t>No gift too small</a:t>
            </a:r>
          </a:p>
          <a:p>
            <a:r>
              <a:rPr lang="en-US" dirty="0"/>
              <a:t>No gift too big</a:t>
            </a:r>
          </a:p>
        </p:txBody>
      </p:sp>
    </p:spTree>
    <p:extLst>
      <p:ext uri="{BB962C8B-B14F-4D97-AF65-F5344CB8AC3E}">
        <p14:creationId xmlns:p14="http://schemas.microsoft.com/office/powerpoint/2010/main" val="56598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4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517F-08B5-4839-92B7-F50D827E7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Witnesses to the World:</a:t>
            </a:r>
            <a:br>
              <a:rPr lang="en-US" sz="5400" dirty="0"/>
            </a:br>
            <a:r>
              <a:rPr lang="en-US" sz="5400" dirty="0"/>
              <a:t>Answering God’s Call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C0BC4-D1A3-4AE7-AB52-EE9D3214D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23634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5FB806-620C-41DC-8A6D-47C651FA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38350"/>
            <a:ext cx="7010400" cy="1066800"/>
          </a:xfrm>
        </p:spPr>
        <p:txBody>
          <a:bodyPr/>
          <a:lstStyle/>
          <a:p>
            <a:r>
              <a:rPr lang="en-US" dirty="0"/>
              <a:t>The Old Testament Shows the Foundation of</a:t>
            </a:r>
            <a:br>
              <a:rPr lang="en-US" dirty="0"/>
            </a:br>
            <a:r>
              <a:rPr lang="en-US" dirty="0"/>
              <a:t>God’s Missionary Plan for the World  </a:t>
            </a:r>
          </a:p>
        </p:txBody>
      </p:sp>
    </p:spTree>
    <p:extLst>
      <p:ext uri="{BB962C8B-B14F-4D97-AF65-F5344CB8AC3E}">
        <p14:creationId xmlns:p14="http://schemas.microsoft.com/office/powerpoint/2010/main" val="22521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495F5-3295-4721-8BC9-9A530B27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God Has Authority Everywhere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D04F5-618C-444E-B549-8F70DE8E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28:16–20</a:t>
            </a:r>
          </a:p>
        </p:txBody>
      </p:sp>
    </p:spTree>
    <p:extLst>
      <p:ext uri="{BB962C8B-B14F-4D97-AF65-F5344CB8AC3E}">
        <p14:creationId xmlns:p14="http://schemas.microsoft.com/office/powerpoint/2010/main" val="10748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488E4-8FD6-4CF9-914B-C1E676B6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places and who are some people that would be hard to reach with the gospel?</a:t>
            </a:r>
          </a:p>
        </p:txBody>
      </p:sp>
    </p:spTree>
    <p:extLst>
      <p:ext uri="{BB962C8B-B14F-4D97-AF65-F5344CB8AC3E}">
        <p14:creationId xmlns:p14="http://schemas.microsoft.com/office/powerpoint/2010/main" val="38466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495F5-3295-4721-8BC9-9A530B27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All of Us Are Going Somewhere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D04F5-618C-444E-B549-8F70DE8E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28:19</a:t>
            </a:r>
          </a:p>
          <a:p>
            <a:r>
              <a:rPr lang="en-US" dirty="0"/>
              <a:t>Carrying the Gospel in Daily Living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488E4-8FD6-4CF9-914B-C1E676B6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ways you could allow God to minister the gospel through your daily activities right now? </a:t>
            </a:r>
          </a:p>
          <a:p>
            <a:endParaRPr lang="en-US" dirty="0"/>
          </a:p>
          <a:p>
            <a:r>
              <a:rPr lang="en-US" dirty="0"/>
              <a:t>Who has God placed in your life that needs to see the gospel shining in you?</a:t>
            </a:r>
          </a:p>
        </p:txBody>
      </p:sp>
    </p:spTree>
    <p:extLst>
      <p:ext uri="{BB962C8B-B14F-4D97-AF65-F5344CB8AC3E}">
        <p14:creationId xmlns:p14="http://schemas.microsoft.com/office/powerpoint/2010/main" val="497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495F5-3295-4721-8BC9-9A530B27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All of Us Are Going Somewhere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D04F5-618C-444E-B549-8F70DE8E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 28:19</a:t>
            </a:r>
          </a:p>
          <a:p>
            <a:r>
              <a:rPr lang="en-US" dirty="0"/>
              <a:t>Carrying the Gospel in Daily Living</a:t>
            </a:r>
          </a:p>
          <a:p>
            <a:r>
              <a:rPr lang="en-US" dirty="0"/>
              <a:t>Carrying the Gospel During Special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9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488E4-8FD6-4CF9-914B-C1E676B6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knowing that God is in control of everything change the way you view both the fun and hard events of your life?</a:t>
            </a:r>
          </a:p>
        </p:txBody>
      </p:sp>
    </p:spTree>
    <p:extLst>
      <p:ext uri="{BB962C8B-B14F-4D97-AF65-F5344CB8AC3E}">
        <p14:creationId xmlns:p14="http://schemas.microsoft.com/office/powerpoint/2010/main" val="40531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488E4-8FD6-4CF9-914B-C1E676B61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ways you could take advantage of these times to carry the gospel?</a:t>
            </a:r>
          </a:p>
        </p:txBody>
      </p:sp>
    </p:spTree>
    <p:extLst>
      <p:ext uri="{BB962C8B-B14F-4D97-AF65-F5344CB8AC3E}">
        <p14:creationId xmlns:p14="http://schemas.microsoft.com/office/powerpoint/2010/main" val="179253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495F5-3295-4721-8BC9-9A530B27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All of Us Are Going Somewhere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DD04F5-618C-444E-B549-8F70DE8EF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Matthew 28:19</a:t>
            </a:r>
          </a:p>
          <a:p>
            <a:r>
              <a:rPr lang="en-US" dirty="0"/>
              <a:t>Carrying the Gospel in Daily Living</a:t>
            </a:r>
          </a:p>
          <a:p>
            <a:r>
              <a:rPr lang="en-US" dirty="0"/>
              <a:t>Carrying the Gospel During Special Events</a:t>
            </a:r>
          </a:p>
          <a:p>
            <a:r>
              <a:rPr lang="en-US" dirty="0"/>
              <a:t>Carrying the Gospel Through Major Life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77200-757D-4ADE-B479-E2C44A975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Go?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6A904-228E-47D1-BCB8-D0E89EEA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Acts 8:4</a:t>
            </a:r>
          </a:p>
          <a:p>
            <a:r>
              <a:rPr lang="en-US" dirty="0"/>
              <a:t>Go Proclaiming</a:t>
            </a:r>
          </a:p>
          <a:p>
            <a:r>
              <a:rPr lang="en-US" dirty="0"/>
              <a:t>Going to Proclaim</a:t>
            </a:r>
          </a:p>
        </p:txBody>
      </p:sp>
    </p:spTree>
    <p:extLst>
      <p:ext uri="{BB962C8B-B14F-4D97-AF65-F5344CB8AC3E}">
        <p14:creationId xmlns:p14="http://schemas.microsoft.com/office/powerpoint/2010/main" val="33817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5FB806-620C-41DC-8A6D-47C651FA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038350"/>
            <a:ext cx="7162800" cy="1066800"/>
          </a:xfrm>
        </p:spPr>
        <p:txBody>
          <a:bodyPr/>
          <a:lstStyle/>
          <a:p>
            <a:r>
              <a:rPr lang="en-US" dirty="0"/>
              <a:t>The New Testament Shows the Heart of God’s</a:t>
            </a:r>
            <a:br>
              <a:rPr lang="en-US" dirty="0"/>
            </a:br>
            <a:r>
              <a:rPr lang="en-US" dirty="0"/>
              <a:t>Missionary Plan for the World</a:t>
            </a:r>
          </a:p>
        </p:txBody>
      </p:sp>
    </p:spTree>
    <p:extLst>
      <p:ext uri="{BB962C8B-B14F-4D97-AF65-F5344CB8AC3E}">
        <p14:creationId xmlns:p14="http://schemas.microsoft.com/office/powerpoint/2010/main" val="29937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5FB806-620C-41DC-8A6D-47C651FA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038350"/>
            <a:ext cx="7162800" cy="1066800"/>
          </a:xfrm>
        </p:spPr>
        <p:txBody>
          <a:bodyPr/>
          <a:lstStyle/>
          <a:p>
            <a:r>
              <a:rPr lang="en-US" dirty="0"/>
              <a:t>Eternity Will Show the Triumph of God’s</a:t>
            </a:r>
            <a:br>
              <a:rPr lang="en-US" dirty="0"/>
            </a:br>
            <a:r>
              <a:rPr lang="en-US" dirty="0"/>
              <a:t>Missionary Plan for the World</a:t>
            </a:r>
          </a:p>
        </p:txBody>
      </p:sp>
    </p:spTree>
    <p:extLst>
      <p:ext uri="{BB962C8B-B14F-4D97-AF65-F5344CB8AC3E}">
        <p14:creationId xmlns:p14="http://schemas.microsoft.com/office/powerpoint/2010/main" val="1723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83D37-4DE1-443D-B55A-A2B4B3DB4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understanding the missionary heart of God so important? </a:t>
            </a:r>
          </a:p>
        </p:txBody>
      </p:sp>
    </p:spTree>
    <p:extLst>
      <p:ext uri="{BB962C8B-B14F-4D97-AF65-F5344CB8AC3E}">
        <p14:creationId xmlns:p14="http://schemas.microsoft.com/office/powerpoint/2010/main" val="33598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83D37-4DE1-443D-B55A-A2B4B3DB4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Knowing what we do about God, is it ever right for a believer to say that he doesn’t believe God has called him to be part of missions work? </a:t>
            </a:r>
          </a:p>
          <a:p>
            <a:endParaRPr lang="en-US" dirty="0"/>
          </a:p>
          <a:p>
            <a:r>
              <a:rPr lang="en-US" dirty="0"/>
              <a:t>Why would that statement be untrue?</a:t>
            </a:r>
          </a:p>
        </p:txBody>
      </p:sp>
    </p:spTree>
    <p:extLst>
      <p:ext uri="{BB962C8B-B14F-4D97-AF65-F5344CB8AC3E}">
        <p14:creationId xmlns:p14="http://schemas.microsoft.com/office/powerpoint/2010/main" val="602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9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517F-08B5-4839-92B7-F50D827E7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C0BC4-D1A3-4AE7-AB52-EE9D3214DD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9893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On-screen Show (16:9)</PresentationFormat>
  <Paragraphs>76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Basic Styles</vt:lpstr>
      <vt:lpstr>PowerPoint Presentation</vt:lpstr>
      <vt:lpstr>Our Missionary God</vt:lpstr>
      <vt:lpstr>The Old Testament Shows the Foundation of God’s Missionary Plan for the World  </vt:lpstr>
      <vt:lpstr>The New Testament Shows the Heart of God’s Missionary Plan for the World</vt:lpstr>
      <vt:lpstr>Eternity Will Show the Triumph of God’s Missionary Plan for the World</vt:lpstr>
      <vt:lpstr>PowerPoint Presentation</vt:lpstr>
      <vt:lpstr>PowerPoint Presentation</vt:lpstr>
      <vt:lpstr>PowerPoint Presentation</vt:lpstr>
      <vt:lpstr>Our Mission</vt:lpstr>
      <vt:lpstr>The Great Commission</vt:lpstr>
      <vt:lpstr>PowerPoint Presentation</vt:lpstr>
      <vt:lpstr>PowerPoint Presentation</vt:lpstr>
      <vt:lpstr>PowerPoint Presentation</vt:lpstr>
      <vt:lpstr>The Great Commandments</vt:lpstr>
      <vt:lpstr>PowerPoint Presentation</vt:lpstr>
      <vt:lpstr>PowerPoint Presentation</vt:lpstr>
      <vt:lpstr>Holding the Ropes: The Importance of Prayer in Missions</vt:lpstr>
      <vt:lpstr>Jesus Prayed for Missions</vt:lpstr>
      <vt:lpstr>Prayer and the Missionary Work of Paul</vt:lpstr>
      <vt:lpstr>How Can You Pray for Missions?</vt:lpstr>
      <vt:lpstr>How Can You Pray for Missions?</vt:lpstr>
      <vt:lpstr>PowerPoint Presentation</vt:lpstr>
      <vt:lpstr>Investing in Eternity: Giving to Missions</vt:lpstr>
      <vt:lpstr>Giving Is Part of God’s Plan</vt:lpstr>
      <vt:lpstr>PowerPoint Presentation</vt:lpstr>
      <vt:lpstr>Giving Is an Act of Worship</vt:lpstr>
      <vt:lpstr>We Can Never Outgive God</vt:lpstr>
      <vt:lpstr>PowerPoint Presentation</vt:lpstr>
      <vt:lpstr>Witnesses to the World: Answering God’s Call</vt:lpstr>
      <vt:lpstr>God Has Authority Everywhere</vt:lpstr>
      <vt:lpstr>PowerPoint Presentation</vt:lpstr>
      <vt:lpstr>All of Us Are Going Somewhere</vt:lpstr>
      <vt:lpstr>PowerPoint Presentation</vt:lpstr>
      <vt:lpstr>All of Us Are Going Somewhere</vt:lpstr>
      <vt:lpstr>PowerPoint Presentation</vt:lpstr>
      <vt:lpstr>PowerPoint Presentation</vt:lpstr>
      <vt:lpstr>All of Us Are Going Somewhere</vt:lpstr>
      <vt:lpstr>How Will You Go?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Hot Shot Presentation</dc:title>
  <dc:creator/>
  <cp:keywords>Mission, Bible, curriculum, Sunday School</cp:keywords>
  <cp:lastModifiedBy/>
  <cp:revision>1</cp:revision>
  <dcterms:created xsi:type="dcterms:W3CDTF">2016-09-06T17:21:08Z</dcterms:created>
  <dcterms:modified xsi:type="dcterms:W3CDTF">2018-10-01T18:36:52Z</dcterms:modified>
</cp:coreProperties>
</file>