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97" r:id="rId5"/>
    <p:sldId id="298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9" r:id="rId30"/>
    <p:sldId id="281" r:id="rId31"/>
    <p:sldId id="282" r:id="rId32"/>
    <p:sldId id="283" r:id="rId33"/>
    <p:sldId id="300" r:id="rId34"/>
    <p:sldId id="284" r:id="rId35"/>
    <p:sldId id="301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02" r:id="rId46"/>
    <p:sldId id="294" r:id="rId47"/>
    <p:sldId id="303" r:id="rId48"/>
    <p:sldId id="295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3F1E-2961-4FD6-A28D-40384FB2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A5B09-CFD6-4EED-B408-7B6953BCB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3:9–20</a:t>
            </a:r>
          </a:p>
          <a:p>
            <a:r>
              <a:rPr lang="en-US" dirty="0"/>
              <a:t>The building is to be built by positive and biblical communication between believers.</a:t>
            </a:r>
          </a:p>
          <a:p>
            <a:r>
              <a:rPr lang="en-US" dirty="0"/>
              <a:t>The work is to be done in conjunction with others.</a:t>
            </a:r>
          </a:p>
        </p:txBody>
      </p:sp>
    </p:spTree>
    <p:extLst>
      <p:ext uri="{BB962C8B-B14F-4D97-AF65-F5344CB8AC3E}">
        <p14:creationId xmlns:p14="http://schemas.microsoft.com/office/powerpoint/2010/main" val="7507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0DFF-217D-46E2-AF57-AEDC5480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Family 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DAC63-6B61-43BE-BB12-42C8B6B9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Timothy 5:1–2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8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C4424-4016-400A-AE26-653ADD251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Incredible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35D004-A078-485E-9729-9895B49C5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3420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Motto #1: “The Chosen Vehicle To Carry Out</a:t>
            </a:r>
            <a:br>
              <a:rPr lang="en-US" dirty="0"/>
            </a:br>
            <a:r>
              <a:rPr lang="en-US" dirty="0"/>
              <a:t>God’s Plan In This World”</a:t>
            </a:r>
          </a:p>
        </p:txBody>
      </p:sp>
    </p:spTree>
    <p:extLst>
      <p:ext uri="{BB962C8B-B14F-4D97-AF65-F5344CB8AC3E}">
        <p14:creationId xmlns:p14="http://schemas.microsoft.com/office/powerpoint/2010/main" val="1581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1617-7E6C-4922-B8D4-880F5A88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the aspects of discipleship that can only take place in a church?</a:t>
            </a:r>
          </a:p>
        </p:txBody>
      </p:sp>
    </p:spTree>
    <p:extLst>
      <p:ext uri="{BB962C8B-B14F-4D97-AF65-F5344CB8AC3E}">
        <p14:creationId xmlns:p14="http://schemas.microsoft.com/office/powerpoint/2010/main" val="28868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Motto #2: “The Chosen Structure Within</a:t>
            </a:r>
            <a:br>
              <a:rPr lang="en-US" dirty="0"/>
            </a:br>
            <a:r>
              <a:rPr lang="en-US" dirty="0"/>
              <a:t>Which The Christian Is To Worship And Grow”</a:t>
            </a:r>
          </a:p>
        </p:txBody>
      </p:sp>
    </p:spTree>
    <p:extLst>
      <p:ext uri="{BB962C8B-B14F-4D97-AF65-F5344CB8AC3E}">
        <p14:creationId xmlns:p14="http://schemas.microsoft.com/office/powerpoint/2010/main" val="19586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24B58-F826-4D65-9549-E02491E1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Scripture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71818-D82F-4D8D-B950-5BC99FE31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5678"/>
            <a:ext cx="7010400" cy="3318272"/>
          </a:xfrm>
        </p:spPr>
        <p:txBody>
          <a:bodyPr numCol="2" spcCol="457200">
            <a:normAutofit fontScale="92500"/>
          </a:bodyPr>
          <a:lstStyle/>
          <a:p>
            <a:r>
              <a:rPr lang="en-US" dirty="0"/>
              <a:t>Romans 12:10; 13:8; 14:13; </a:t>
            </a:r>
            <a:br>
              <a:rPr lang="en-US" dirty="0"/>
            </a:br>
            <a:r>
              <a:rPr lang="en-US" dirty="0"/>
              <a:t>15:7, 14; 16:16</a:t>
            </a:r>
          </a:p>
          <a:p>
            <a:r>
              <a:rPr lang="en-US" dirty="0"/>
              <a:t>Galatians 5:13</a:t>
            </a:r>
          </a:p>
          <a:p>
            <a:r>
              <a:rPr lang="en-US" dirty="0"/>
              <a:t>Ephesians 4:2, 32</a:t>
            </a:r>
          </a:p>
          <a:p>
            <a:r>
              <a:rPr lang="en-US" dirty="0"/>
              <a:t>Colossians 3:16</a:t>
            </a:r>
          </a:p>
          <a:p>
            <a:r>
              <a:rPr lang="fi-FI" dirty="0"/>
              <a:t>1 Thessalonians 4:9, 18; 5:11</a:t>
            </a:r>
          </a:p>
          <a:p>
            <a:r>
              <a:rPr lang="en-US" dirty="0"/>
              <a:t>Hebrews 3:13</a:t>
            </a:r>
          </a:p>
          <a:p>
            <a:r>
              <a:rPr lang="en-US" dirty="0"/>
              <a:t>1 Peter 1:22</a:t>
            </a:r>
          </a:p>
          <a:p>
            <a:r>
              <a:rPr lang="en-US" dirty="0"/>
              <a:t>1 John 3:11, 23; 4:7, 11</a:t>
            </a:r>
          </a:p>
        </p:txBody>
      </p:sp>
    </p:spTree>
    <p:extLst>
      <p:ext uri="{BB962C8B-B14F-4D97-AF65-F5344CB8AC3E}">
        <p14:creationId xmlns:p14="http://schemas.microsoft.com/office/powerpoint/2010/main" val="23796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Motto #3: “The Primary Place of a Christian’s Giving, Service, And Fellowship”</a:t>
            </a:r>
          </a:p>
        </p:txBody>
      </p:sp>
    </p:spTree>
    <p:extLst>
      <p:ext uri="{BB962C8B-B14F-4D97-AF65-F5344CB8AC3E}">
        <p14:creationId xmlns:p14="http://schemas.microsoft.com/office/powerpoint/2010/main" val="17701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2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C4424-4016-400A-AE26-653ADD251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Body, a Bride, and a Building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35D004-A078-485E-9729-9895B49C5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5242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C4424-4016-400A-AE26-653ADD251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 We Do Now?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35D004-A078-485E-9729-9895B49C5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9580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A Biblical Church Preaches and Teaches Doctrinal Truth (v. 42).</a:t>
            </a:r>
          </a:p>
        </p:txBody>
      </p:sp>
    </p:spTree>
    <p:extLst>
      <p:ext uri="{BB962C8B-B14F-4D97-AF65-F5344CB8AC3E}">
        <p14:creationId xmlns:p14="http://schemas.microsoft.com/office/powerpoint/2010/main" val="38685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A Biblical Church Fellowships (v. 42).</a:t>
            </a:r>
          </a:p>
        </p:txBody>
      </p:sp>
    </p:spTree>
    <p:extLst>
      <p:ext uri="{BB962C8B-B14F-4D97-AF65-F5344CB8AC3E}">
        <p14:creationId xmlns:p14="http://schemas.microsoft.com/office/powerpoint/2010/main" val="31084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A Biblical Church Practices Baptism and the</a:t>
            </a:r>
            <a:br>
              <a:rPr lang="en-US" dirty="0"/>
            </a:br>
            <a:r>
              <a:rPr lang="fr-FR" dirty="0"/>
              <a:t>Lord’s Supper (v. 39, 42).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8E815C-E0E6-47DD-AFC1-3B89263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1828800"/>
          </a:xfrm>
        </p:spPr>
        <p:txBody>
          <a:bodyPr/>
          <a:lstStyle/>
          <a:p>
            <a:r>
              <a:rPr lang="en-US" dirty="0"/>
              <a:t>A Biblical Church Prays </a:t>
            </a:r>
            <a:br>
              <a:rPr lang="en-US" dirty="0"/>
            </a:br>
            <a:r>
              <a:rPr lang="en-US" dirty="0"/>
              <a:t>(v. 42).</a:t>
            </a:r>
          </a:p>
        </p:txBody>
      </p:sp>
    </p:spTree>
    <p:extLst>
      <p:ext uri="{BB962C8B-B14F-4D97-AF65-F5344CB8AC3E}">
        <p14:creationId xmlns:p14="http://schemas.microsoft.com/office/powerpoint/2010/main" val="26784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B24B58-F826-4D65-9549-E02491E1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in the Early Church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71818-D82F-4D8D-B950-5BC99FE3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>
            <a:normAutofit/>
          </a:bodyPr>
          <a:lstStyle/>
          <a:p>
            <a:r>
              <a:rPr lang="en-US" dirty="0"/>
              <a:t>Acts 1:21–24</a:t>
            </a:r>
          </a:p>
          <a:p>
            <a:r>
              <a:rPr lang="en-US" dirty="0"/>
              <a:t>Acts 3:9–21, 31</a:t>
            </a:r>
          </a:p>
          <a:p>
            <a:r>
              <a:rPr lang="en-US" dirty="0"/>
              <a:t>Acts 6:3–6</a:t>
            </a:r>
          </a:p>
          <a:p>
            <a:r>
              <a:rPr lang="en-US" dirty="0"/>
              <a:t>Acts 12:12–15</a:t>
            </a:r>
          </a:p>
          <a:p>
            <a:r>
              <a:rPr lang="en-US" dirty="0"/>
              <a:t>Acts 13:1–3</a:t>
            </a:r>
          </a:p>
          <a:p>
            <a:r>
              <a:rPr lang="en-US" dirty="0"/>
              <a:t>Acts 16:25</a:t>
            </a:r>
          </a:p>
          <a:p>
            <a:r>
              <a:rPr lang="en-US" dirty="0"/>
              <a:t>Acts 20:16–18, 36–38</a:t>
            </a:r>
          </a:p>
        </p:txBody>
      </p:sp>
    </p:spTree>
    <p:extLst>
      <p:ext uri="{BB962C8B-B14F-4D97-AF65-F5344CB8AC3E}">
        <p14:creationId xmlns:p14="http://schemas.microsoft.com/office/powerpoint/2010/main" val="33521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43B76-D214-4F24-93BF-ABB8065F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Church Gives Its Resources to Meet</a:t>
            </a:r>
            <a:br>
              <a:rPr lang="en-US" dirty="0"/>
            </a:br>
            <a:r>
              <a:rPr lang="en-US" dirty="0"/>
              <a:t>People’s Needs (v. 44–45).</a:t>
            </a:r>
          </a:p>
        </p:txBody>
      </p:sp>
    </p:spTree>
    <p:extLst>
      <p:ext uri="{BB962C8B-B14F-4D97-AF65-F5344CB8AC3E}">
        <p14:creationId xmlns:p14="http://schemas.microsoft.com/office/powerpoint/2010/main" val="41551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43B76-D214-4F24-93BF-ABB8065F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Church Worships Regularly (v. 46–47a).</a:t>
            </a:r>
          </a:p>
        </p:txBody>
      </p:sp>
    </p:spTree>
    <p:extLst>
      <p:ext uri="{BB962C8B-B14F-4D97-AF65-F5344CB8AC3E}">
        <p14:creationId xmlns:p14="http://schemas.microsoft.com/office/powerpoint/2010/main" val="16310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C43B76-D214-4F24-93BF-ABB8065F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Biblical Church Makes an Impact on the World (v. 47b).</a:t>
            </a:r>
          </a:p>
        </p:txBody>
      </p:sp>
    </p:spTree>
    <p:extLst>
      <p:ext uri="{BB962C8B-B14F-4D97-AF65-F5344CB8AC3E}">
        <p14:creationId xmlns:p14="http://schemas.microsoft.com/office/powerpoint/2010/main" val="18758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F8A1-5075-41A5-A752-97C43BF9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is our church and youth group carrying out its</a:t>
            </a:r>
          </a:p>
          <a:p>
            <a:r>
              <a:rPr lang="en-US" dirty="0"/>
              <a:t>mission in this world? </a:t>
            </a:r>
          </a:p>
          <a:p>
            <a:endParaRPr lang="en-US" dirty="0"/>
          </a:p>
          <a:p>
            <a:r>
              <a:rPr lang="en-US" dirty="0"/>
              <a:t>What can we do to be more like the first church?</a:t>
            </a:r>
          </a:p>
        </p:txBody>
      </p:sp>
    </p:spTree>
    <p:extLst>
      <p:ext uri="{BB962C8B-B14F-4D97-AF65-F5344CB8AC3E}">
        <p14:creationId xmlns:p14="http://schemas.microsoft.com/office/powerpoint/2010/main" val="1814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DF943-8F72-49DE-A324-AF12A485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Human Body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3ABC3-4080-4F09-9AC2-3890378F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12</a:t>
            </a:r>
          </a:p>
          <a:p>
            <a:r>
              <a:rPr lang="en-US" dirty="0"/>
              <a:t>The body is a single entity made up of diverse parts.</a:t>
            </a:r>
          </a:p>
        </p:txBody>
      </p:sp>
    </p:spTree>
    <p:extLst>
      <p:ext uri="{BB962C8B-B14F-4D97-AF65-F5344CB8AC3E}">
        <p14:creationId xmlns:p14="http://schemas.microsoft.com/office/powerpoint/2010/main" val="4035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C4424-4016-400A-AE26-653ADD251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Fighting For Her Life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35D004-A078-485E-9729-9895B49C5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40107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3666FD-2409-4C3B-84EF-212EAA05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Doctrine</a:t>
            </a:r>
          </a:p>
        </p:txBody>
      </p:sp>
    </p:spTree>
    <p:extLst>
      <p:ext uri="{BB962C8B-B14F-4D97-AF65-F5344CB8AC3E}">
        <p14:creationId xmlns:p14="http://schemas.microsoft.com/office/powerpoint/2010/main" val="6484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52D09-8882-4321-BF6E-A9231768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C3031-3CA5-4F1F-A41D-50F9DC08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2 Peter 2:1–22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3666FD-2409-4C3B-84EF-212EAA05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</a:t>
            </a:r>
          </a:p>
        </p:txBody>
      </p:sp>
    </p:spTree>
    <p:extLst>
      <p:ext uri="{BB962C8B-B14F-4D97-AF65-F5344CB8AC3E}">
        <p14:creationId xmlns:p14="http://schemas.microsoft.com/office/powerpoint/2010/main" val="15023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F8A1-5075-41A5-A752-97C43BF9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warning does this give to teens in regard to their purity</a:t>
            </a:r>
          </a:p>
          <a:p>
            <a:r>
              <a:rPr lang="en-US" dirty="0"/>
              <a:t>and relationship to the church?</a:t>
            </a:r>
          </a:p>
        </p:txBody>
      </p:sp>
    </p:spTree>
    <p:extLst>
      <p:ext uri="{BB962C8B-B14F-4D97-AF65-F5344CB8AC3E}">
        <p14:creationId xmlns:p14="http://schemas.microsoft.com/office/powerpoint/2010/main" val="9961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3666FD-2409-4C3B-84EF-212EAA05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Dissension</a:t>
            </a:r>
          </a:p>
        </p:txBody>
      </p:sp>
    </p:spTree>
    <p:extLst>
      <p:ext uri="{BB962C8B-B14F-4D97-AF65-F5344CB8AC3E}">
        <p14:creationId xmlns:p14="http://schemas.microsoft.com/office/powerpoint/2010/main" val="4679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4FEF-1CDA-448C-A766-F2D6A531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2EB41-DF14-4930-90F6-E373E3C0C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Proverbs 6:12–19</a:t>
            </a:r>
          </a:p>
          <a:p>
            <a:r>
              <a:rPr lang="en-US" dirty="0"/>
              <a:t>Romans 16:17–19</a:t>
            </a:r>
          </a:p>
          <a:p>
            <a:r>
              <a:rPr lang="en-US" dirty="0"/>
              <a:t>Titus 3:10–11</a:t>
            </a:r>
          </a:p>
          <a:p>
            <a:r>
              <a:rPr lang="en-US" dirty="0"/>
              <a:t>Jude 18–19</a:t>
            </a:r>
          </a:p>
          <a:p>
            <a:r>
              <a:rPr lang="en-US" dirty="0"/>
              <a:t>Galatians 5:20</a:t>
            </a:r>
          </a:p>
        </p:txBody>
      </p:sp>
    </p:spTree>
    <p:extLst>
      <p:ext uri="{BB962C8B-B14F-4D97-AF65-F5344CB8AC3E}">
        <p14:creationId xmlns:p14="http://schemas.microsoft.com/office/powerpoint/2010/main" val="8772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4C30-9D09-4541-9831-EB7EEE65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692F-397A-483E-93C4-E7B84A87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Division causes people to turn their backs on one another.</a:t>
            </a:r>
          </a:p>
          <a:p>
            <a:r>
              <a:rPr lang="en-US" dirty="0"/>
              <a:t>Division causes people to stop speaking to one another.</a:t>
            </a:r>
          </a:p>
          <a:p>
            <a:r>
              <a:rPr lang="en-US" dirty="0"/>
              <a:t>Division causes people to form parties against one another.</a:t>
            </a:r>
          </a:p>
        </p:txBody>
      </p:sp>
    </p:spTree>
    <p:extLst>
      <p:ext uri="{BB962C8B-B14F-4D97-AF65-F5344CB8AC3E}">
        <p14:creationId xmlns:p14="http://schemas.microsoft.com/office/powerpoint/2010/main" val="29778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EF353-F8E8-4CEC-962D-8A755DF1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divisions start in a youth group?</a:t>
            </a:r>
          </a:p>
          <a:p>
            <a:endParaRPr lang="en-US" dirty="0"/>
          </a:p>
          <a:p>
            <a:r>
              <a:rPr lang="en-US" dirty="0"/>
              <a:t>How many of you feel there are divisions in our youth group?</a:t>
            </a:r>
          </a:p>
        </p:txBody>
      </p:sp>
    </p:spTree>
    <p:extLst>
      <p:ext uri="{BB962C8B-B14F-4D97-AF65-F5344CB8AC3E}">
        <p14:creationId xmlns:p14="http://schemas.microsoft.com/office/powerpoint/2010/main" val="41629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85D5-00A3-404D-8298-BA12FF3A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had to lose the use of one part of your body, which would you lose and why: eyes, ears, mouth, legs, feet, or hands? </a:t>
            </a:r>
          </a:p>
          <a:p>
            <a:endParaRPr lang="en-US" dirty="0"/>
          </a:p>
          <a:p>
            <a:r>
              <a:rPr lang="en-US" dirty="0"/>
              <a:t>How would the loss affect your ability to function? </a:t>
            </a:r>
          </a:p>
        </p:txBody>
      </p:sp>
    </p:spTree>
    <p:extLst>
      <p:ext uri="{BB962C8B-B14F-4D97-AF65-F5344CB8AC3E}">
        <p14:creationId xmlns:p14="http://schemas.microsoft.com/office/powerpoint/2010/main" val="25901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4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8C4424-4016-400A-AE26-653ADD251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Enlisting For Jesus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B35D004-A078-485E-9729-9895B49C5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77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1F5D01-02F7-4DE2-9F6D-2A792FA4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Member of a Body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343E5-2C4C-462B-9D6E-0DC0E5E59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gifts</a:t>
            </a:r>
          </a:p>
          <a:p>
            <a:pPr lvl="1"/>
            <a:r>
              <a:rPr lang="en-US" dirty="0"/>
              <a:t>Romans 12:4–8</a:t>
            </a:r>
          </a:p>
          <a:p>
            <a:pPr lvl="1"/>
            <a:r>
              <a:rPr lang="en-US" dirty="0"/>
              <a:t>1 Corinthians 12:4–11, 27–30</a:t>
            </a:r>
          </a:p>
          <a:p>
            <a:pPr lvl="1"/>
            <a:r>
              <a:rPr lang="en-US" dirty="0"/>
              <a:t> Ephesians 4:11–16</a:t>
            </a:r>
          </a:p>
          <a:p>
            <a:pPr lvl="1"/>
            <a:r>
              <a:rPr lang="en-US" dirty="0"/>
              <a:t>1 Peter 4:10–11</a:t>
            </a:r>
          </a:p>
        </p:txBody>
      </p:sp>
    </p:spTree>
    <p:extLst>
      <p:ext uri="{BB962C8B-B14F-4D97-AF65-F5344CB8AC3E}">
        <p14:creationId xmlns:p14="http://schemas.microsoft.com/office/powerpoint/2010/main" val="24121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16FAC-1999-4E4B-AE6F-D912621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Builder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CF85-2571-4B19-BD17-A1948463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3:10–17</a:t>
            </a:r>
          </a:p>
        </p:txBody>
      </p:sp>
    </p:spTree>
    <p:extLst>
      <p:ext uri="{BB962C8B-B14F-4D97-AF65-F5344CB8AC3E}">
        <p14:creationId xmlns:p14="http://schemas.microsoft.com/office/powerpoint/2010/main" val="14711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16FAC-1999-4E4B-AE6F-D912621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Family Member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CF85-2571-4B19-BD17-A19484633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Romans 8:15–17</a:t>
            </a:r>
          </a:p>
          <a:p>
            <a:r>
              <a:rPr lang="en-US" b="0" dirty="0"/>
              <a:t>Galatians 3:6–7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610B-2C19-472E-AD0A-4FCEDB31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your suffering might be in the future for the cause of Christ? </a:t>
            </a:r>
          </a:p>
          <a:p>
            <a:endParaRPr lang="en-US" dirty="0"/>
          </a:p>
          <a:p>
            <a:r>
              <a:rPr lang="en-US" dirty="0"/>
              <a:t>What are you willing to suffer </a:t>
            </a:r>
            <a:r>
              <a:rPr lang="en-US"/>
              <a:t>for Him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5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C1F17-3EF7-49C2-B02A-D40413C4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Servant In God’s House</a:t>
            </a:r>
          </a:p>
        </p:txBody>
      </p:sp>
    </p:spTree>
    <p:extLst>
      <p:ext uri="{BB962C8B-B14F-4D97-AF65-F5344CB8AC3E}">
        <p14:creationId xmlns:p14="http://schemas.microsoft.com/office/powerpoint/2010/main" val="42306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4610B-2C19-472E-AD0A-4FCEDB310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effective are you as a servant of God? </a:t>
            </a:r>
          </a:p>
          <a:p>
            <a:endParaRPr lang="en-US" dirty="0"/>
          </a:p>
          <a:p>
            <a:r>
              <a:rPr lang="en-US" dirty="0"/>
              <a:t>Do you obey without question and show respect to God?</a:t>
            </a:r>
          </a:p>
        </p:txBody>
      </p:sp>
    </p:spTree>
    <p:extLst>
      <p:ext uri="{BB962C8B-B14F-4D97-AF65-F5344CB8AC3E}">
        <p14:creationId xmlns:p14="http://schemas.microsoft.com/office/powerpoint/2010/main" val="5665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4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C85D5-00A3-404D-8298-BA12FF3A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could an injury in one part lead to damage to another part?</a:t>
            </a:r>
          </a:p>
        </p:txBody>
      </p:sp>
    </p:spTree>
    <p:extLst>
      <p:ext uri="{BB962C8B-B14F-4D97-AF65-F5344CB8AC3E}">
        <p14:creationId xmlns:p14="http://schemas.microsoft.com/office/powerpoint/2010/main" val="19643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DF943-8F72-49DE-A324-AF12A485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Human Body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3ABC3-4080-4F09-9AC2-3890378F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12</a:t>
            </a:r>
          </a:p>
          <a:p>
            <a:r>
              <a:rPr lang="en-US" dirty="0"/>
              <a:t>The body is a single entity made up of diverse parts.</a:t>
            </a:r>
          </a:p>
          <a:p>
            <a:r>
              <a:rPr lang="en-US" dirty="0"/>
              <a:t>Each part plays an important role.</a:t>
            </a:r>
          </a:p>
        </p:txBody>
      </p:sp>
    </p:spTree>
    <p:extLst>
      <p:ext uri="{BB962C8B-B14F-4D97-AF65-F5344CB8AC3E}">
        <p14:creationId xmlns:p14="http://schemas.microsoft.com/office/powerpoint/2010/main" val="39412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DF943-8F72-49DE-A324-AF12A485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Human Body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3ABC3-4080-4F09-9AC2-3890378F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head of the church is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2964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2C9D-FCEF-4634-819A-C52546EA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E472-9552-4DE8-91FB-0694960E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5:22–33</a:t>
            </a:r>
          </a:p>
          <a:p>
            <a:r>
              <a:rPr lang="en-US" dirty="0"/>
              <a:t>A future wedding will take place.</a:t>
            </a:r>
          </a:p>
          <a:p>
            <a:r>
              <a:rPr lang="en-US" dirty="0"/>
              <a:t>An engagement ring has been given as a promise of the wedding.</a:t>
            </a:r>
          </a:p>
        </p:txBody>
      </p:sp>
    </p:spTree>
    <p:extLst>
      <p:ext uri="{BB962C8B-B14F-4D97-AF65-F5344CB8AC3E}">
        <p14:creationId xmlns:p14="http://schemas.microsoft.com/office/powerpoint/2010/main" val="14602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2C9D-FCEF-4634-819A-C52546EA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E472-9552-4DE8-91FB-0694960E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bride is to be pure and devoted to the groom.</a:t>
            </a:r>
          </a:p>
        </p:txBody>
      </p:sp>
    </p:spTree>
    <p:extLst>
      <p:ext uri="{BB962C8B-B14F-4D97-AF65-F5344CB8AC3E}">
        <p14:creationId xmlns:p14="http://schemas.microsoft.com/office/powerpoint/2010/main" val="5110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(16:9)</PresentationFormat>
  <Paragraphs>105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Arial</vt:lpstr>
      <vt:lpstr>Basic Styles</vt:lpstr>
      <vt:lpstr>PowerPoint Presentation</vt:lpstr>
      <vt:lpstr>A Body, a Bride, and a Building</vt:lpstr>
      <vt:lpstr>A Human Body</vt:lpstr>
      <vt:lpstr>PowerPoint Presentation</vt:lpstr>
      <vt:lpstr>PowerPoint Presentation</vt:lpstr>
      <vt:lpstr>A Human Body</vt:lpstr>
      <vt:lpstr>A Human Body</vt:lpstr>
      <vt:lpstr>A Bride</vt:lpstr>
      <vt:lpstr>A Bride</vt:lpstr>
      <vt:lpstr>A Building</vt:lpstr>
      <vt:lpstr>A Family Fellowship</vt:lpstr>
      <vt:lpstr>PowerPoint Presentation</vt:lpstr>
      <vt:lpstr>Mission Incredible</vt:lpstr>
      <vt:lpstr>Motto #1: “The Chosen Vehicle To Carry Out God’s Plan In This World”</vt:lpstr>
      <vt:lpstr>PowerPoint Presentation</vt:lpstr>
      <vt:lpstr>Motto #2: “The Chosen Structure Within Which The Christian Is To Worship And Grow”</vt:lpstr>
      <vt:lpstr>Scripture Search</vt:lpstr>
      <vt:lpstr>Motto #3: “The Primary Place of a Christian’s Giving, Service, And Fellowship”</vt:lpstr>
      <vt:lpstr>PowerPoint Presentation</vt:lpstr>
      <vt:lpstr>What Do We Do Now?</vt:lpstr>
      <vt:lpstr>A Biblical Church Preaches and Teaches Doctrinal Truth (v. 42).</vt:lpstr>
      <vt:lpstr>A Biblical Church Fellowships (v. 42).</vt:lpstr>
      <vt:lpstr>A Biblical Church Practices Baptism and the Lord’s Supper (v. 39, 42).</vt:lpstr>
      <vt:lpstr>A Biblical Church Prays  (v. 42).</vt:lpstr>
      <vt:lpstr>Prayer in the Early Church</vt:lpstr>
      <vt:lpstr>A Biblical Church Gives Its Resources to Meet People’s Needs (v. 44–45).</vt:lpstr>
      <vt:lpstr>A Biblical Church Worships Regularly (v. 46–47a).</vt:lpstr>
      <vt:lpstr>A Biblical Church Makes an Impact on the World (v. 47b).</vt:lpstr>
      <vt:lpstr>PowerPoint Presentation</vt:lpstr>
      <vt:lpstr>PowerPoint Presentation</vt:lpstr>
      <vt:lpstr>Fighting For Her Life</vt:lpstr>
      <vt:lpstr>False Doctrine</vt:lpstr>
      <vt:lpstr>Small Group Study</vt:lpstr>
      <vt:lpstr>Impurity</vt:lpstr>
      <vt:lpstr>PowerPoint Presentation</vt:lpstr>
      <vt:lpstr>Dissension</vt:lpstr>
      <vt:lpstr>Division</vt:lpstr>
      <vt:lpstr>Division</vt:lpstr>
      <vt:lpstr>PowerPoint Presentation</vt:lpstr>
      <vt:lpstr>PowerPoint Presentation</vt:lpstr>
      <vt:lpstr>Enlisting For Jesus</vt:lpstr>
      <vt:lpstr>A Member of a Body</vt:lpstr>
      <vt:lpstr>A Builder</vt:lpstr>
      <vt:lpstr>A Family Member</vt:lpstr>
      <vt:lpstr>PowerPoint Presentation</vt:lpstr>
      <vt:lpstr>A Servant In God’s House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Building Hot Shot Presentation</dc:title>
  <dc:creator/>
  <cp:keywords>body building, Sunday School, Bible curriculum</cp:keywords>
  <cp:lastModifiedBy/>
  <cp:revision>1</cp:revision>
  <dcterms:created xsi:type="dcterms:W3CDTF">2016-09-06T17:21:08Z</dcterms:created>
  <dcterms:modified xsi:type="dcterms:W3CDTF">2018-10-01T18:00:14Z</dcterms:modified>
</cp:coreProperties>
</file>