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69" r:id="rId4"/>
    <p:sldId id="270" r:id="rId5"/>
    <p:sldId id="271" r:id="rId6"/>
    <p:sldId id="321" r:id="rId7"/>
    <p:sldId id="277" r:id="rId8"/>
    <p:sldId id="275" r:id="rId9"/>
    <p:sldId id="316" r:id="rId10"/>
    <p:sldId id="260" r:id="rId11"/>
    <p:sldId id="261" r:id="rId12"/>
    <p:sldId id="278" r:id="rId13"/>
    <p:sldId id="279" r:id="rId14"/>
    <p:sldId id="332" r:id="rId15"/>
    <p:sldId id="280" r:id="rId16"/>
    <p:sldId id="322" r:id="rId17"/>
    <p:sldId id="281" r:id="rId18"/>
    <p:sldId id="282" r:id="rId19"/>
    <p:sldId id="283" r:id="rId20"/>
    <p:sldId id="317" r:id="rId21"/>
    <p:sldId id="265" r:id="rId22"/>
    <p:sldId id="262" r:id="rId23"/>
    <p:sldId id="323" r:id="rId24"/>
    <p:sldId id="287" r:id="rId25"/>
    <p:sldId id="286" r:id="rId26"/>
    <p:sldId id="324" r:id="rId27"/>
    <p:sldId id="333" r:id="rId28"/>
    <p:sldId id="289" r:id="rId29"/>
    <p:sldId id="288" r:id="rId30"/>
    <p:sldId id="318" r:id="rId31"/>
    <p:sldId id="266" r:id="rId32"/>
    <p:sldId id="263" r:id="rId33"/>
    <p:sldId id="291" r:id="rId34"/>
    <p:sldId id="292" r:id="rId35"/>
    <p:sldId id="294" r:id="rId36"/>
    <p:sldId id="295" r:id="rId37"/>
    <p:sldId id="326" r:id="rId38"/>
    <p:sldId id="297" r:id="rId39"/>
    <p:sldId id="299" r:id="rId40"/>
    <p:sldId id="327" r:id="rId41"/>
    <p:sldId id="300" r:id="rId42"/>
    <p:sldId id="328" r:id="rId43"/>
    <p:sldId id="302" r:id="rId44"/>
    <p:sldId id="319" r:id="rId45"/>
    <p:sldId id="267" r:id="rId46"/>
    <p:sldId id="264" r:id="rId47"/>
    <p:sldId id="304" r:id="rId48"/>
    <p:sldId id="305" r:id="rId49"/>
    <p:sldId id="335" r:id="rId50"/>
    <p:sldId id="306" r:id="rId51"/>
    <p:sldId id="307" r:id="rId52"/>
    <p:sldId id="310" r:id="rId53"/>
    <p:sldId id="311" r:id="rId54"/>
    <p:sldId id="330" r:id="rId55"/>
    <p:sldId id="331" r:id="rId56"/>
    <p:sldId id="313" r:id="rId57"/>
    <p:sldId id="315" r:id="rId58"/>
    <p:sldId id="320" r:id="rId59"/>
    <p:sldId id="26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C1BB5F6-3A3C-48B4-B1E0-60BF957DC487}">
          <p14:sldIdLst>
            <p14:sldId id="256"/>
          </p14:sldIdLst>
        </p14:section>
        <p14:section name="Lesson 1" id="{ECF9DBBF-3DC4-4410-AA8D-331830E010A8}">
          <p14:sldIdLst>
            <p14:sldId id="257"/>
            <p14:sldId id="269"/>
            <p14:sldId id="270"/>
            <p14:sldId id="271"/>
            <p14:sldId id="321"/>
            <p14:sldId id="277"/>
            <p14:sldId id="275"/>
            <p14:sldId id="316"/>
            <p14:sldId id="260"/>
          </p14:sldIdLst>
        </p14:section>
        <p14:section name="Lesson 2" id="{1AC807A2-78A5-4FA7-8BAC-B69A1004D3CE}">
          <p14:sldIdLst>
            <p14:sldId id="261"/>
            <p14:sldId id="278"/>
            <p14:sldId id="279"/>
            <p14:sldId id="332"/>
            <p14:sldId id="280"/>
            <p14:sldId id="322"/>
            <p14:sldId id="281"/>
            <p14:sldId id="282"/>
            <p14:sldId id="283"/>
            <p14:sldId id="317"/>
            <p14:sldId id="265"/>
          </p14:sldIdLst>
        </p14:section>
        <p14:section name="Lesson 3" id="{465B2250-8EE3-4E08-90CD-25A363097C84}">
          <p14:sldIdLst>
            <p14:sldId id="262"/>
            <p14:sldId id="323"/>
            <p14:sldId id="287"/>
            <p14:sldId id="286"/>
            <p14:sldId id="324"/>
            <p14:sldId id="333"/>
            <p14:sldId id="289"/>
            <p14:sldId id="288"/>
            <p14:sldId id="318"/>
            <p14:sldId id="266"/>
          </p14:sldIdLst>
        </p14:section>
        <p14:section name="Lesson 4" id="{7F445FC4-1EF5-4A46-B572-523807053817}">
          <p14:sldIdLst>
            <p14:sldId id="263"/>
            <p14:sldId id="291"/>
            <p14:sldId id="292"/>
            <p14:sldId id="294"/>
            <p14:sldId id="295"/>
            <p14:sldId id="326"/>
            <p14:sldId id="297"/>
            <p14:sldId id="299"/>
            <p14:sldId id="327"/>
            <p14:sldId id="300"/>
            <p14:sldId id="328"/>
            <p14:sldId id="302"/>
            <p14:sldId id="319"/>
            <p14:sldId id="267"/>
          </p14:sldIdLst>
        </p14:section>
        <p14:section name="Lesson 5" id="{1FFBA6DE-3CC6-4D4F-8179-C68ED68D9DC2}">
          <p14:sldIdLst>
            <p14:sldId id="264"/>
            <p14:sldId id="304"/>
            <p14:sldId id="305"/>
            <p14:sldId id="335"/>
            <p14:sldId id="306"/>
            <p14:sldId id="307"/>
            <p14:sldId id="310"/>
            <p14:sldId id="311"/>
            <p14:sldId id="330"/>
            <p14:sldId id="331"/>
            <p14:sldId id="313"/>
            <p14:sldId id="315"/>
            <p14:sldId id="320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57C4C5-7677-EE0F-3556-2F4C5DA18BF3}" name="Noah Lehman" initials="NL" userId="S-1-5-21-1079804175-2055564344-1303242762-4104" providerId="AD"/>
  <p188:author id="{C685FECB-B0CC-4554-634E-489C740AC30C}" name="Miya Nakamura" initials="MN" userId="Miya Nakamu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327"/>
    <a:srgbClr val="533536"/>
    <a:srgbClr val="1E4A54"/>
    <a:srgbClr val="285733"/>
    <a:srgbClr val="61A769"/>
    <a:srgbClr val="E5F3E8"/>
    <a:srgbClr val="E0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6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8/10/relationships/authors" Target="author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13E27-8F6D-7F42-B8DF-5D59E8276C8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53ED-5CE5-3941-A1F1-576C400A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3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F99F6-383C-C0AB-37F6-C845ED009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653" y="1295078"/>
            <a:ext cx="6770687" cy="607100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LESSON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075FE-B344-9106-2F94-097E4CA50C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4628" y="2077156"/>
            <a:ext cx="9202738" cy="2860608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0" baseline="0">
                <a:solidFill>
                  <a:srgbClr val="184327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1A769"/>
                </a:solidFill>
              </a:defRPr>
            </a:lvl2pPr>
            <a:lvl3pPr>
              <a:defRPr>
                <a:solidFill>
                  <a:srgbClr val="61A769"/>
                </a:solidFill>
              </a:defRPr>
            </a:lvl3pPr>
            <a:lvl4pPr>
              <a:defRPr>
                <a:solidFill>
                  <a:srgbClr val="61A769"/>
                </a:solidFill>
              </a:defRPr>
            </a:lvl4pPr>
            <a:lvl5pPr>
              <a:defRPr>
                <a:solidFill>
                  <a:srgbClr val="61A769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</p:spTree>
    <p:extLst>
      <p:ext uri="{BB962C8B-B14F-4D97-AF65-F5344CB8AC3E}">
        <p14:creationId xmlns:p14="http://schemas.microsoft.com/office/powerpoint/2010/main" val="24542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ut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6760D61-B550-FD0F-4CA4-EF17FC98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25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spc="-8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982B63-99AE-F11D-E473-41F2200F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3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>
              <a:lnSpc>
                <a:spcPts val="48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4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030288" indent="-573088">
              <a:lnSpc>
                <a:spcPts val="4800"/>
              </a:lnSpc>
              <a:buFont typeface="Arial" panose="020B0604020202020204" pitchFamily="34" charset="0"/>
              <a:buChar char="•"/>
              <a:defRPr sz="3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2800">
                <a:solidFill>
                  <a:srgbClr val="1E4A54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2800">
                <a:solidFill>
                  <a:srgbClr val="1E4A54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62756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9FC7-3DC5-AA9A-7697-E4E70207B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3851" y="651030"/>
            <a:ext cx="10264297" cy="555594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  <a:defRPr b="0">
                <a:solidFill>
                  <a:srgbClr val="184327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89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8B70F-FF75-A998-04EA-76C8F3905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11" y="2614530"/>
            <a:ext cx="4944178" cy="16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7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82B77-698B-F915-6A49-0F385BF2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2F1D2-DEAA-5AF3-7594-3541330E3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3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spc="50" baseline="0" dirty="0">
          <a:solidFill>
            <a:schemeClr val="tx1"/>
          </a:solidFill>
          <a:latin typeface="Arial" panose="020B0604020202020204" pitchFamily="34" charset="0"/>
          <a:ea typeface="Source Sans Pro SemiBold" panose="020B0603030403020204" pitchFamily="34" charset="0"/>
          <a:cs typeface="Arial" panose="020B0604020202020204" pitchFamily="34" charset="0"/>
        </a:defRPr>
      </a:lvl1pPr>
    </p:titleStyle>
    <p:bodyStyle>
      <a:lvl1pPr marL="631825" indent="-63182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lang="en-US" sz="4000" kern="1200" dirty="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1030288" indent="-5730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lang="en-US" sz="3600" kern="1200" dirty="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>
          <a:solidFill>
            <a:srgbClr val="1E4A5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>
          <a:solidFill>
            <a:srgbClr val="1E4A5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16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18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E3CC6-E41F-A195-F520-2C837FE7B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DF211-38DB-7386-2D81-9090B7828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Peter’s Highs </a:t>
            </a:r>
            <a:br>
              <a:rPr lang="en-US" dirty="0"/>
            </a:br>
            <a:r>
              <a:rPr lang="en-US" dirty="0"/>
              <a:t>and Lows</a:t>
            </a:r>
          </a:p>
        </p:txBody>
      </p:sp>
    </p:spTree>
    <p:extLst>
      <p:ext uri="{BB962C8B-B14F-4D97-AF65-F5344CB8AC3E}">
        <p14:creationId xmlns:p14="http://schemas.microsoft.com/office/powerpoint/2010/main" val="299686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E4E6-94CE-2426-1658-D439C1E7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High: Peter was among the first to recognize that Jesus had a special relationship with God the Father.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E9355-0C88-753F-4185-596EB31E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9812"/>
            <a:ext cx="10515600" cy="33599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0195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00205B-423C-CF72-5406-2ECDDCCFF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some of the miracles </a:t>
            </a:r>
            <a:br>
              <a:rPr lang="en-US" dirty="0"/>
            </a:br>
            <a:r>
              <a:rPr lang="en-US" dirty="0"/>
              <a:t>Jesus performed? </a:t>
            </a:r>
          </a:p>
        </p:txBody>
      </p:sp>
    </p:spTree>
    <p:extLst>
      <p:ext uri="{BB962C8B-B14F-4D97-AF65-F5344CB8AC3E}">
        <p14:creationId xmlns:p14="http://schemas.microsoft.com/office/powerpoint/2010/main" val="153677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64E5-D3F6-7B89-6D13-0D29C635A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555A-3407-16BB-00A9-F6350A18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High: Peter was among the first to recognize that Jesus had a special relationship with God the Father.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DC0B-8EE9-C170-F04A-C8218B7E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9812"/>
            <a:ext cx="10515600" cy="33599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7436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675B0-86F2-2F4D-7EEC-4FBA4FAE1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DD39-7AB9-FE6D-AF16-9B231720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Low: Jesus rebuked Peter.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0329-54D2-40E1-F823-E56CC44B4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38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1169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A22F8-6D90-DC96-EC0C-EF7C0CE20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F2F1-7DCC-F3A2-3382-93F392DB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High: Peter proclaimed his loyalty to Jesus.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1E7A-D8B3-E3F0-51EE-2263DA4A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38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6731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53C9F-B27C-BFB4-2D3E-C9CAD7827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5008B-55A3-766E-CE9F-FFB0AEA5F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could a Christian be overconfident in their spirituality or in their perceived commitment to Christ? </a:t>
            </a:r>
          </a:p>
        </p:txBody>
      </p:sp>
    </p:spTree>
    <p:extLst>
      <p:ext uri="{BB962C8B-B14F-4D97-AF65-F5344CB8AC3E}">
        <p14:creationId xmlns:p14="http://schemas.microsoft.com/office/powerpoint/2010/main" val="200405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0656C-3763-A7F4-F60C-FB0DB7514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F928-C75B-5DE2-0404-4BEA1514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Low: Peter denied Jesus three times </a:t>
            </a:r>
            <a:br>
              <a:rPr lang="en-US" dirty="0"/>
            </a:br>
            <a:r>
              <a:rPr lang="en-US" dirty="0"/>
              <a:t>after falling asleep when he should have </a:t>
            </a:r>
            <a:br>
              <a:rPr lang="en-US" dirty="0"/>
            </a:br>
            <a:r>
              <a:rPr lang="en-US" dirty="0"/>
              <a:t>been praying.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618C1-938D-0875-769B-9A98BC8B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5022"/>
            <a:ext cx="10649198" cy="3253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5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8A07D-AFA4-556E-7DA5-82E413FD9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F77BD5-B7B9-D092-436D-37DF93A68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Have you ever experienced pressure to choose between following Jesus or distancing yourself from Him? </a:t>
            </a:r>
          </a:p>
          <a:p>
            <a:r>
              <a:rPr lang="en-US" dirty="0"/>
              <a:t>What did you do? </a:t>
            </a:r>
          </a:p>
        </p:txBody>
      </p:sp>
    </p:spTree>
    <p:extLst>
      <p:ext uri="{BB962C8B-B14F-4D97-AF65-F5344CB8AC3E}">
        <p14:creationId xmlns:p14="http://schemas.microsoft.com/office/powerpoint/2010/main" val="188924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72BCD-E544-A219-706F-A88EF7A1B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EAF7B-82C5-A9D0-4996-A4F47514F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 Was Peter?</a:t>
            </a:r>
          </a:p>
        </p:txBody>
      </p:sp>
    </p:spTree>
    <p:extLst>
      <p:ext uri="{BB962C8B-B14F-4D97-AF65-F5344CB8AC3E}">
        <p14:creationId xmlns:p14="http://schemas.microsoft.com/office/powerpoint/2010/main" val="126266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54913-4DFC-0CC1-5806-7FC624C40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CB2B-21B8-BB12-D521-F943C98B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835D-2168-FA6C-7F3E-88212107A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9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23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4216A3-368C-95D1-148B-B7C2297F0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E90DD-E70A-0B5F-E127-EC3362C774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Peter’s Recommissioning</a:t>
            </a:r>
          </a:p>
        </p:txBody>
      </p:sp>
    </p:spTree>
    <p:extLst>
      <p:ext uri="{BB962C8B-B14F-4D97-AF65-F5344CB8AC3E}">
        <p14:creationId xmlns:p14="http://schemas.microsoft.com/office/powerpoint/2010/main" val="234081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E3804-D70F-724B-D810-13A8A6821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D117-C059-7FFD-0094-7070E81B6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have you learned about Peter so far in our study together?</a:t>
            </a:r>
          </a:p>
        </p:txBody>
      </p:sp>
    </p:spTree>
    <p:extLst>
      <p:ext uri="{BB962C8B-B14F-4D97-AF65-F5344CB8AC3E}">
        <p14:creationId xmlns:p14="http://schemas.microsoft.com/office/powerpoint/2010/main" val="187034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9C0C-358F-CB4C-9B33-208C0D0C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appeared to the disciples and gave them encouragement and instructions.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0849-72CC-F964-C6D2-848284961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Jesus gave the disciples peace.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495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48FF23-CB67-D4D7-EAEB-FA3892794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Have you ever had a broken relationship that you wanted to see restored?</a:t>
            </a:r>
          </a:p>
        </p:txBody>
      </p:sp>
    </p:spTree>
    <p:extLst>
      <p:ext uri="{BB962C8B-B14F-4D97-AF65-F5344CB8AC3E}">
        <p14:creationId xmlns:p14="http://schemas.microsoft.com/office/powerpoint/2010/main" val="82877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BDE88-F4B7-C209-24DD-7460346B9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981B-2846-EC19-8853-7F89C1A7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appeared to the disciples and gave them encouragement and instructions.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C5A8A-653F-9E4C-7AD3-5E7A996D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Jesus gave the disciples peace.</a:t>
            </a:r>
          </a:p>
          <a:p>
            <a:r>
              <a:rPr lang="en-US" sz="3000" dirty="0"/>
              <a:t>Jesus gave the disciples the Holy Spirit.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CD77D6-25BE-E33A-9886-B82651D195CF}"/>
              </a:ext>
            </a:extLst>
          </p:cNvPr>
          <p:cNvSpPr txBox="1">
            <a:spLocks/>
          </p:cNvSpPr>
          <p:nvPr/>
        </p:nvSpPr>
        <p:spPr>
          <a:xfrm>
            <a:off x="2065422" y="4207311"/>
            <a:ext cx="241696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914400" rtl="0" eaLnBrk="1" latinLnBrk="0" hangingPunct="1">
              <a:lnSpc>
                <a:spcPts val="48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4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030288" indent="-573088" algn="l" defTabSz="914400" rtl="0" eaLnBrk="1" latinLnBrk="0" hangingPunct="1">
              <a:lnSpc>
                <a:spcPts val="48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800" kern="1200">
                <a:solidFill>
                  <a:srgbClr val="1E4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800" kern="1200">
                <a:solidFill>
                  <a:srgbClr val="1E4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Convicts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Baptizes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Indwells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2022D2-AB1E-DA9E-F048-977D5C577BF5}"/>
              </a:ext>
            </a:extLst>
          </p:cNvPr>
          <p:cNvSpPr txBox="1">
            <a:spLocks/>
          </p:cNvSpPr>
          <p:nvPr/>
        </p:nvSpPr>
        <p:spPr>
          <a:xfrm>
            <a:off x="4482391" y="4207311"/>
            <a:ext cx="252600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914400" rtl="0" eaLnBrk="1" latinLnBrk="0" hangingPunct="1">
              <a:lnSpc>
                <a:spcPts val="48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4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030288" indent="-573088" algn="l" defTabSz="914400" rtl="0" eaLnBrk="1" latinLnBrk="0" hangingPunct="1">
              <a:lnSpc>
                <a:spcPts val="48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800" kern="1200">
                <a:solidFill>
                  <a:srgbClr val="1E4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800" kern="1200">
                <a:solidFill>
                  <a:srgbClr val="1E4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Seals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Sanctifies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Fills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079F98-6239-0826-D7BD-30022E60A05F}"/>
              </a:ext>
            </a:extLst>
          </p:cNvPr>
          <p:cNvSpPr txBox="1">
            <a:spLocks/>
          </p:cNvSpPr>
          <p:nvPr/>
        </p:nvSpPr>
        <p:spPr>
          <a:xfrm>
            <a:off x="1427749" y="3751994"/>
            <a:ext cx="3406941" cy="513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914400" rtl="0" eaLnBrk="1" latinLnBrk="0" hangingPunct="1">
              <a:lnSpc>
                <a:spcPts val="48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4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030288" indent="-573088" algn="l" defTabSz="914400" rtl="0" eaLnBrk="1" latinLnBrk="0" hangingPunct="1">
              <a:lnSpc>
                <a:spcPts val="48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800" kern="1200">
                <a:solidFill>
                  <a:srgbClr val="1E4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800" kern="1200">
                <a:solidFill>
                  <a:srgbClr val="1E4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The Holy Spirit…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7BF2C9-A055-582D-7B76-1D23AB355454}"/>
              </a:ext>
            </a:extLst>
          </p:cNvPr>
          <p:cNvSpPr txBox="1">
            <a:spLocks/>
          </p:cNvSpPr>
          <p:nvPr/>
        </p:nvSpPr>
        <p:spPr>
          <a:xfrm>
            <a:off x="7008395" y="4207311"/>
            <a:ext cx="267702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914400" rtl="0" eaLnBrk="1" latinLnBrk="0" hangingPunct="1">
              <a:lnSpc>
                <a:spcPts val="48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4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030288" indent="-573088" algn="l" defTabSz="914400" rtl="0" eaLnBrk="1" latinLnBrk="0" hangingPunct="1">
              <a:lnSpc>
                <a:spcPts val="48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800" kern="1200">
                <a:solidFill>
                  <a:srgbClr val="1E4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800" kern="1200">
                <a:solidFill>
                  <a:srgbClr val="1E4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Assures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Prays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… and more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61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allAtOnce"/>
      <p:bldP spid="5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217EE-1585-53AD-52ED-6B6E0F9E0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1520-8613-E91B-0048-106BFC74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appeared to the disciples and gave them encouragement and instructions.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CEB8F-7EFD-7E5E-9636-378F2623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Jesus gave the disciples peace.</a:t>
            </a:r>
          </a:p>
          <a:p>
            <a:r>
              <a:rPr lang="en-US" sz="3000" dirty="0"/>
              <a:t>Jesus gave the disciples the Holy Spirit.</a:t>
            </a:r>
          </a:p>
          <a:p>
            <a:r>
              <a:rPr lang="en-US" sz="3000" dirty="0"/>
              <a:t>Jesus gave the disciples a mission to preach the gospel.</a:t>
            </a:r>
          </a:p>
        </p:txBody>
      </p:sp>
    </p:spTree>
    <p:extLst>
      <p:ext uri="{BB962C8B-B14F-4D97-AF65-F5344CB8AC3E}">
        <p14:creationId xmlns:p14="http://schemas.microsoft.com/office/powerpoint/2010/main" val="1091636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A5B89-ADE3-65AD-E13E-B9412550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CCD0-9325-1880-0530-0C038E04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appeared to the disciples and recommissioned Peter.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364C83-E44B-8615-7A9A-6F544D5D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3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B038A-BAC5-0EF4-F4F3-FC3432D37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03B0FA-9010-A132-11BE-558E466DF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Have you ever felt like you were </a:t>
            </a:r>
            <a:br>
              <a:rPr lang="en-US" dirty="0"/>
            </a:br>
            <a:r>
              <a:rPr lang="en-US" dirty="0"/>
              <a:t>unfit to serve Jesus?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might Peter’s experience </a:t>
            </a:r>
            <a:br>
              <a:rPr lang="en-US" dirty="0"/>
            </a:br>
            <a:r>
              <a:rPr lang="en-US" dirty="0"/>
              <a:t>encourage you? </a:t>
            </a:r>
          </a:p>
        </p:txBody>
      </p:sp>
    </p:spTree>
    <p:extLst>
      <p:ext uri="{BB962C8B-B14F-4D97-AF65-F5344CB8AC3E}">
        <p14:creationId xmlns:p14="http://schemas.microsoft.com/office/powerpoint/2010/main" val="375053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C797-EB73-6857-C327-A98944FC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Peter was a fisherman before he </a:t>
            </a:r>
            <a:br>
              <a:rPr lang="en-US" dirty="0"/>
            </a:br>
            <a:r>
              <a:rPr lang="en-US" dirty="0"/>
              <a:t>became a disciple.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A336-875F-C0FE-2132-0A603954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63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9B3F6-301C-5EAB-FB70-ABF06DF39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90DE-E648-C38C-9564-798BCD4D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058A-B8BD-115F-5513-8F34BBCD7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16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324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7A0E3C-4CB7-5BBB-0161-D5F004FD2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EAB27-8366-A623-42B6-65D01BC26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Peter’s Bold Witness for Christ</a:t>
            </a:r>
          </a:p>
        </p:txBody>
      </p:sp>
    </p:spTree>
    <p:extLst>
      <p:ext uri="{BB962C8B-B14F-4D97-AF65-F5344CB8AC3E}">
        <p14:creationId xmlns:p14="http://schemas.microsoft.com/office/powerpoint/2010/main" val="147882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4440-BBE2-DD71-296E-CD4DFDA4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Peter preached to a crowd, and 3,000 people were saved.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A21C6-11CD-26A8-99D2-208529761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45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B2D62-934C-321A-A81D-31A34B6E14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Have you ever witnessed something so amazing that you had to tell others about it? What was it?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are some amazing things about Jesus and the gospel that are worth sharing with others? </a:t>
            </a:r>
          </a:p>
        </p:txBody>
      </p:sp>
    </p:spTree>
    <p:extLst>
      <p:ext uri="{BB962C8B-B14F-4D97-AF65-F5344CB8AC3E}">
        <p14:creationId xmlns:p14="http://schemas.microsoft.com/office/powerpoint/2010/main" val="2759331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4A0E3-7BB4-4AC2-739A-BE2CFC548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C909-6AF8-54A0-9E6F-AAB0259A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Peter was arrested for preaching the gospel.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86C3-CF71-97B3-44C0-31D8F346B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67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0172D7-88AB-335E-B6C4-30CDF229B9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 different times and in different places, sharing the gospel has been forbidden. </a:t>
            </a:r>
          </a:p>
          <a:p>
            <a:r>
              <a:rPr lang="en-US" dirty="0"/>
              <a:t>What should Christians do in situations where it’s illegal to share the gospel? </a:t>
            </a:r>
          </a:p>
        </p:txBody>
      </p:sp>
    </p:spTree>
    <p:extLst>
      <p:ext uri="{BB962C8B-B14F-4D97-AF65-F5344CB8AC3E}">
        <p14:creationId xmlns:p14="http://schemas.microsoft.com/office/powerpoint/2010/main" val="167564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50F52-1B50-745B-2D8B-47D11635E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ECBB-BFD4-B3D3-389A-E91C91AC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Peter was arrested for preaching the gospel.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E4F9C-6BAA-CCF8-F614-330E053C4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03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87E79-8984-9094-6730-477EB0E53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5AA5-255D-460A-3693-9807B516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performed miracles.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BA4D-1E74-3F82-CC0D-DB670E94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and the apostles healed </a:t>
            </a:r>
            <a:br>
              <a:rPr lang="en-US" dirty="0"/>
            </a:br>
            <a:r>
              <a:rPr lang="en-US" dirty="0"/>
              <a:t>many people.</a:t>
            </a:r>
          </a:p>
        </p:txBody>
      </p:sp>
    </p:spTree>
    <p:extLst>
      <p:ext uri="{BB962C8B-B14F-4D97-AF65-F5344CB8AC3E}">
        <p14:creationId xmlns:p14="http://schemas.microsoft.com/office/powerpoint/2010/main" val="33581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A263A-1F29-6BF4-1FB3-1218B0C83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 people recognize you as a follower of Jesus? Others may not suspect you of being an evil person, but would others consider you a faithful follower of Jesus?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 you spend time with the Lord?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Are you actively serving God? </a:t>
            </a:r>
          </a:p>
        </p:txBody>
      </p:sp>
    </p:spTree>
    <p:extLst>
      <p:ext uri="{BB962C8B-B14F-4D97-AF65-F5344CB8AC3E}">
        <p14:creationId xmlns:p14="http://schemas.microsoft.com/office/powerpoint/2010/main" val="37828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8A4C70-A0FD-2ED4-2C7B-C1D8CE3934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miracle did Jesus perform?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did Peter respond to Jesus’ miracle?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career change did Jesus have for Peter and his fellow fishermen?</a:t>
            </a:r>
          </a:p>
        </p:txBody>
      </p:sp>
    </p:spTree>
    <p:extLst>
      <p:ext uri="{BB962C8B-B14F-4D97-AF65-F5344CB8AC3E}">
        <p14:creationId xmlns:p14="http://schemas.microsoft.com/office/powerpoint/2010/main" val="2806562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A70E8-7BF2-278F-05BC-CDF31A47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782A-C332-4CA3-10F7-ADE16BB9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performed miracles.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DE77A-09BB-4D0D-5671-33F5F19A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and the apostles healed </a:t>
            </a:r>
            <a:br>
              <a:rPr lang="en-US" dirty="0"/>
            </a:br>
            <a:r>
              <a:rPr lang="en-US" dirty="0"/>
              <a:t>many people.</a:t>
            </a:r>
          </a:p>
          <a:p>
            <a:r>
              <a:rPr lang="en-US" dirty="0"/>
              <a:t>Peter healed Aeneas.</a:t>
            </a:r>
          </a:p>
        </p:txBody>
      </p:sp>
    </p:spTree>
    <p:extLst>
      <p:ext uri="{BB962C8B-B14F-4D97-AF65-F5344CB8AC3E}">
        <p14:creationId xmlns:p14="http://schemas.microsoft.com/office/powerpoint/2010/main" val="4296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C8630C-D7D6-1299-E275-B4E7E5AC8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are some good things that believers can do to serve others?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 you ever thank the Lord for doing good things through other people?</a:t>
            </a:r>
          </a:p>
        </p:txBody>
      </p:sp>
    </p:spTree>
    <p:extLst>
      <p:ext uri="{BB962C8B-B14F-4D97-AF65-F5344CB8AC3E}">
        <p14:creationId xmlns:p14="http://schemas.microsoft.com/office/powerpoint/2010/main" val="4056652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67E46-AC09-8140-3501-9E672C1A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A00C-E3AB-DF1D-CF40-A431E260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performed miracles.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FB22-A537-4D0B-6742-B4251B130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and the apostles healed </a:t>
            </a:r>
            <a:br>
              <a:rPr lang="en-US" dirty="0"/>
            </a:br>
            <a:r>
              <a:rPr lang="en-US" dirty="0"/>
              <a:t>many people.</a:t>
            </a:r>
          </a:p>
          <a:p>
            <a:r>
              <a:rPr lang="en-US" dirty="0"/>
              <a:t>Peter healed Aeneas.</a:t>
            </a:r>
          </a:p>
          <a:p>
            <a:r>
              <a:rPr lang="en-US" dirty="0"/>
              <a:t>Peter raised Dorcas from the dead.</a:t>
            </a:r>
          </a:p>
        </p:txBody>
      </p:sp>
    </p:spTree>
    <p:extLst>
      <p:ext uri="{BB962C8B-B14F-4D97-AF65-F5344CB8AC3E}">
        <p14:creationId xmlns:p14="http://schemas.microsoft.com/office/powerpoint/2010/main" val="29246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2830D2-DC6D-8F1F-2243-ED3F58142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Have you ever helped to meet a </a:t>
            </a:r>
            <a:br>
              <a:rPr lang="en-US" dirty="0"/>
            </a:br>
            <a:r>
              <a:rPr lang="en-US" dirty="0"/>
              <a:t>physical need?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Have you ever helped someone </a:t>
            </a:r>
            <a:br>
              <a:rPr lang="en-US" dirty="0"/>
            </a:br>
            <a:r>
              <a:rPr lang="en-US" dirty="0"/>
              <a:t>with a spiritual need?</a:t>
            </a:r>
          </a:p>
        </p:txBody>
      </p:sp>
    </p:spTree>
    <p:extLst>
      <p:ext uri="{BB962C8B-B14F-4D97-AF65-F5344CB8AC3E}">
        <p14:creationId xmlns:p14="http://schemas.microsoft.com/office/powerpoint/2010/main" val="1893770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52A49-C35F-E667-631A-0D8EB4CE5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B86E-9C57-540E-1CC0-A27857E7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018BC-C4CA-933A-18E2-EF4F9C5C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4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198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38243A-E904-7596-6487-6EF2EACDC1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0D87E-FDA5-D242-B3EF-7ED8BBB99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Peter’s Ministry in the Early Church</a:t>
            </a:r>
          </a:p>
        </p:txBody>
      </p:sp>
    </p:spTree>
    <p:extLst>
      <p:ext uri="{BB962C8B-B14F-4D97-AF65-F5344CB8AC3E}">
        <p14:creationId xmlns:p14="http://schemas.microsoft.com/office/powerpoint/2010/main" val="1706568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81C6-A0A5-4F2B-78A5-B499ACE6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 called Peter to take the gospel to </a:t>
            </a:r>
            <a:br>
              <a:rPr lang="en-US" dirty="0"/>
            </a:br>
            <a:r>
              <a:rPr lang="en-US" dirty="0"/>
              <a:t>the Gentiles.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04F45-A7F6-6DB5-D56B-7FF695365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61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5E585-ECCE-01BA-C240-F2D5E1E6A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you think a Jew would respond to an invitation from a Gentile? </a:t>
            </a:r>
          </a:p>
        </p:txBody>
      </p:sp>
    </p:spTree>
    <p:extLst>
      <p:ext uri="{BB962C8B-B14F-4D97-AF65-F5344CB8AC3E}">
        <p14:creationId xmlns:p14="http://schemas.microsoft.com/office/powerpoint/2010/main" val="932724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59BC4-D8B4-C732-847C-FB573043C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5087-37DF-5A10-FBDE-B776B89D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 called Peter to take the gospel to </a:t>
            </a:r>
            <a:br>
              <a:rPr lang="en-US" dirty="0"/>
            </a:br>
            <a:r>
              <a:rPr lang="en-US" dirty="0"/>
              <a:t>the Gentiles.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A7A94-4767-B4E6-C552-D952FDE2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0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AFCE6-460B-6435-7ABB-0D768282B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76B-6297-7274-8E5C-B79A1AC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Peter was a leader among the disciples.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6558-7635-B1AB-0A51-2A13B1404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503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C6F16-859A-7F55-370B-8B2ABE8A5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5D7E-32F6-07AD-7F67-CE173E48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delivered Peter from prison.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12ECA-3CB9-A77D-70C9-BC7390586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70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434BD8-AE79-D67F-1715-6E02721B9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Have you ever been encouraged to learn that others were praying for you?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Are you currently praying for someone who is going through some difficulty?</a:t>
            </a:r>
          </a:p>
        </p:txBody>
      </p:sp>
    </p:spTree>
    <p:extLst>
      <p:ext uri="{BB962C8B-B14F-4D97-AF65-F5344CB8AC3E}">
        <p14:creationId xmlns:p14="http://schemas.microsoft.com/office/powerpoint/2010/main" val="6760419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3A4AA-8E17-1FA1-2835-6ED805BEC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DBCD-1B45-0020-E52D-EA61B00D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used Peter to write Scripture.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A4AF-71D4-1696-AEF3-E36F3EDD6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Peter</a:t>
            </a:r>
          </a:p>
        </p:txBody>
      </p:sp>
    </p:spTree>
    <p:extLst>
      <p:ext uri="{BB962C8B-B14F-4D97-AF65-F5344CB8AC3E}">
        <p14:creationId xmlns:p14="http://schemas.microsoft.com/office/powerpoint/2010/main" val="7292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68381-D2CC-C5EA-52BE-30E7908DD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some trials and difficulties believers face today? </a:t>
            </a:r>
          </a:p>
        </p:txBody>
      </p:sp>
    </p:spTree>
    <p:extLst>
      <p:ext uri="{BB962C8B-B14F-4D97-AF65-F5344CB8AC3E}">
        <p14:creationId xmlns:p14="http://schemas.microsoft.com/office/powerpoint/2010/main" val="12496308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E7DF-0E63-522A-5C49-80E7DBBC1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ABD8-05F3-23C9-D37F-75D1EE7C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used Peter to write Scripture.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F1F1F-4872-F4BC-AFC3-DD3FA12B8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Peter</a:t>
            </a:r>
          </a:p>
          <a:p>
            <a:r>
              <a:rPr lang="en-US" dirty="0"/>
              <a:t>2 Peter</a:t>
            </a:r>
          </a:p>
        </p:txBody>
      </p:sp>
    </p:spTree>
    <p:extLst>
      <p:ext uri="{BB962C8B-B14F-4D97-AF65-F5344CB8AC3E}">
        <p14:creationId xmlns:p14="http://schemas.microsoft.com/office/powerpoint/2010/main" val="22249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13219-E623-C93A-60D0-1BFDBEA7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0453-6A93-67F3-0659-1990ABF5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17"/>
            <a:ext cx="10515600" cy="1325563"/>
          </a:xfrm>
        </p:spPr>
        <p:txBody>
          <a:bodyPr/>
          <a:lstStyle/>
          <a:p>
            <a:r>
              <a:rPr lang="en-US" dirty="0"/>
              <a:t>2 Peter 1:5–8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3E89-4185-90FE-ACEF-45220639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90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Faith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Virtue / Goodness / Moral Excellence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Knowledge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Temperance / Self-control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Patience / Perseverance / Steadfastness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Godliness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Brotherly Kindness / Mutual Affection / Brotherly Affection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Charity / Love </a:t>
            </a:r>
          </a:p>
        </p:txBody>
      </p:sp>
    </p:spTree>
    <p:extLst>
      <p:ext uri="{BB962C8B-B14F-4D97-AF65-F5344CB8AC3E}">
        <p14:creationId xmlns:p14="http://schemas.microsoft.com/office/powerpoint/2010/main" val="4237070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E4383E-184E-EC35-1215-EA93A73F0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is one quality from this list that you would like to implement better?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are some steps you can take to make that happen? </a:t>
            </a:r>
          </a:p>
        </p:txBody>
      </p:sp>
    </p:spTree>
    <p:extLst>
      <p:ext uri="{BB962C8B-B14F-4D97-AF65-F5344CB8AC3E}">
        <p14:creationId xmlns:p14="http://schemas.microsoft.com/office/powerpoint/2010/main" val="35776675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60B8-DF3A-0D4D-7BFB-AF184570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to Peter?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502-BE34-4F9F-FCFE-02EB4017C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979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14526-2773-54DF-87D4-7FF66120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7B49-1C9B-DB19-BEEE-B30548C1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13E2D-D7CF-1E2E-6F44-A0D9A47CF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43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35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E409C-8581-DA83-4D6D-4D7043FBA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F2D0-6ACC-723C-2A08-9326A812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Peter was a faithful follower of Jesus who sometimes experienced doubt.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0C50-6502-6B71-532E-FFE2750F0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1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365E-35FE-69F5-24C2-62DF0117A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807880-7CED-41EA-8C51-9DD5CAB7B3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3851" y="651030"/>
            <a:ext cx="10595103" cy="555594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Did Peter demonstrate faith or doubt?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Why did Peter doubt? </a:t>
            </a:r>
          </a:p>
        </p:txBody>
      </p:sp>
    </p:spTree>
    <p:extLst>
      <p:ext uri="{BB962C8B-B14F-4D97-AF65-F5344CB8AC3E}">
        <p14:creationId xmlns:p14="http://schemas.microsoft.com/office/powerpoint/2010/main" val="17303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71B9D-FB2B-FF02-A7A2-FB128FB29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501E3-9228-778A-4545-48290A3F1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3851" y="651030"/>
            <a:ext cx="10595103" cy="555594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Can you describe a challenging time when you found it difficult to trust the Lord?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would you do or say to encourage a friend in a similar situation? </a:t>
            </a:r>
          </a:p>
        </p:txBody>
      </p:sp>
    </p:spTree>
    <p:extLst>
      <p:ext uri="{BB962C8B-B14F-4D97-AF65-F5344CB8AC3E}">
        <p14:creationId xmlns:p14="http://schemas.microsoft.com/office/powerpoint/2010/main" val="341108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F9B35-04E9-B2C1-3E99-A4F058BAF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3495-7118-6490-30E8-F94BC322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9237-95F3-B8AE-0391-CA8EDA3B2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5217</TotalTime>
  <Words>822</Words>
  <Application>Microsoft Office PowerPoint</Application>
  <PresentationFormat>Widescreen</PresentationFormat>
  <Paragraphs>105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Aptos</vt:lpstr>
      <vt:lpstr>Arial</vt:lpstr>
      <vt:lpstr>Office Theme</vt:lpstr>
      <vt:lpstr>PowerPoint Presentation</vt:lpstr>
      <vt:lpstr>PowerPoint Presentation</vt:lpstr>
      <vt:lpstr>Peter was a fisherman before he  became a disciple.</vt:lpstr>
      <vt:lpstr>PowerPoint Presentation</vt:lpstr>
      <vt:lpstr>Peter was a leader among the disciples.</vt:lpstr>
      <vt:lpstr>Peter was a faithful follower of Jesus who sometimes experienced doubt.</vt:lpstr>
      <vt:lpstr>PowerPoint Presentation</vt:lpstr>
      <vt:lpstr>PowerPoint Presentation</vt:lpstr>
      <vt:lpstr>Closing</vt:lpstr>
      <vt:lpstr>PowerPoint Presentation</vt:lpstr>
      <vt:lpstr>PowerPoint Presentation</vt:lpstr>
      <vt:lpstr>High: Peter was among the first to recognize that Jesus had a special relationship with God the Father.</vt:lpstr>
      <vt:lpstr>PowerPoint Presentation</vt:lpstr>
      <vt:lpstr>High: Peter was among the first to recognize that Jesus had a special relationship with God the Father.</vt:lpstr>
      <vt:lpstr>Low: Jesus rebuked Peter.</vt:lpstr>
      <vt:lpstr>High: Peter proclaimed his loyalty to Jesus.</vt:lpstr>
      <vt:lpstr>PowerPoint Presentation</vt:lpstr>
      <vt:lpstr>Low: Peter denied Jesus three times  after falling asleep when he should have  been praying.</vt:lpstr>
      <vt:lpstr>PowerPoint Presentation</vt:lpstr>
      <vt:lpstr>Closing</vt:lpstr>
      <vt:lpstr>PowerPoint Presentation</vt:lpstr>
      <vt:lpstr>PowerPoint Presentation</vt:lpstr>
      <vt:lpstr>PowerPoint Presentation</vt:lpstr>
      <vt:lpstr>Jesus appeared to the disciples and gave them encouragement and instructions.</vt:lpstr>
      <vt:lpstr>PowerPoint Presentation</vt:lpstr>
      <vt:lpstr>Jesus appeared to the disciples and gave them encouragement and instructions.</vt:lpstr>
      <vt:lpstr>Jesus appeared to the disciples and gave them encouragement and instructions.</vt:lpstr>
      <vt:lpstr>Jesus appeared to the disciples and recommissioned Peter.</vt:lpstr>
      <vt:lpstr>PowerPoint Presentation</vt:lpstr>
      <vt:lpstr>Closing</vt:lpstr>
      <vt:lpstr>PowerPoint Presentation</vt:lpstr>
      <vt:lpstr>PowerPoint Presentation</vt:lpstr>
      <vt:lpstr>Peter preached to a crowd, and 3,000 people were saved.</vt:lpstr>
      <vt:lpstr>PowerPoint Presentation</vt:lpstr>
      <vt:lpstr>Peter was arrested for preaching the gospel.</vt:lpstr>
      <vt:lpstr>PowerPoint Presentation</vt:lpstr>
      <vt:lpstr>Peter was arrested for preaching the gospel.</vt:lpstr>
      <vt:lpstr>Peter performed miracles.</vt:lpstr>
      <vt:lpstr>PowerPoint Presentation</vt:lpstr>
      <vt:lpstr>Peter performed miracles.</vt:lpstr>
      <vt:lpstr>PowerPoint Presentation</vt:lpstr>
      <vt:lpstr>Peter performed miracles.</vt:lpstr>
      <vt:lpstr>PowerPoint Presentation</vt:lpstr>
      <vt:lpstr>Closing</vt:lpstr>
      <vt:lpstr>PowerPoint Presentation</vt:lpstr>
      <vt:lpstr>PowerPoint Presentation</vt:lpstr>
      <vt:lpstr>God called Peter to take the gospel to  the Gentiles.</vt:lpstr>
      <vt:lpstr>PowerPoint Presentation</vt:lpstr>
      <vt:lpstr>God called Peter to take the gospel to  the Gentiles.</vt:lpstr>
      <vt:lpstr>God delivered Peter from prison.</vt:lpstr>
      <vt:lpstr>PowerPoint Presentation</vt:lpstr>
      <vt:lpstr>God used Peter to write Scripture.</vt:lpstr>
      <vt:lpstr>PowerPoint Presentation</vt:lpstr>
      <vt:lpstr>God used Peter to write Scripture.</vt:lpstr>
      <vt:lpstr>2 Peter 1:5–8</vt:lpstr>
      <vt:lpstr>PowerPoint Presentation</vt:lpstr>
      <vt:lpstr>What happened to Peter?</vt:lpstr>
      <vt:lpstr>Closing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 Peter</dc:title>
  <dc:creator>Positive Action for Christ</dc:creator>
  <dc:description>Positive Action for Christ (c) 2023</dc:description>
  <cp:lastModifiedBy>Noah Lehman</cp:lastModifiedBy>
  <cp:revision>400</cp:revision>
  <dcterms:created xsi:type="dcterms:W3CDTF">2023-08-16T19:03:01Z</dcterms:created>
  <dcterms:modified xsi:type="dcterms:W3CDTF">2025-07-17T15:45:33Z</dcterms:modified>
</cp:coreProperties>
</file>